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  <a:srgbClr val="432254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8485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549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360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836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11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64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4440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34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937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844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442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5666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17804D4B-01A4-4076-B5A7-ACA964FADD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895" y="452844"/>
            <a:ext cx="3250478" cy="1119913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5FCB92AB-2276-46DC-A877-9DA9E0365473}"/>
              </a:ext>
            </a:extLst>
          </p:cNvPr>
          <p:cNvSpPr txBox="1"/>
          <p:nvPr/>
        </p:nvSpPr>
        <p:spPr>
          <a:xfrm>
            <a:off x="8302896" y="3428999"/>
            <a:ext cx="3584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>
                <a:solidFill>
                  <a:schemeClr val="bg1"/>
                </a:solidFill>
              </a:rPr>
              <a:t>Artículo 32, fracción XI</a:t>
            </a:r>
            <a:endParaRPr lang="es-MX" sz="2800" dirty="0">
              <a:solidFill>
                <a:schemeClr val="bg1"/>
              </a:solidFill>
            </a:endParaRPr>
          </a:p>
          <a:p>
            <a:pPr algn="ctr"/>
            <a:r>
              <a:rPr lang="es-MX" sz="2800" dirty="0">
                <a:solidFill>
                  <a:schemeClr val="bg1"/>
                </a:solidFill>
              </a:rPr>
              <a:t>Informes sobre sus demás actividades.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CF2F8CB-BD4D-4857-8664-445EFB081BB3}"/>
              </a:ext>
            </a:extLst>
          </p:cNvPr>
          <p:cNvSpPr txBox="1"/>
          <p:nvPr/>
        </p:nvSpPr>
        <p:spPr>
          <a:xfrm>
            <a:off x="1219200" y="290286"/>
            <a:ext cx="66620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rgbClr val="7C3F99"/>
                </a:solidFill>
              </a:rPr>
              <a:t>Fecha de actualización: </a:t>
            </a:r>
            <a:r>
              <a:rPr lang="es-MX" sz="1400" b="1" dirty="0">
                <a:solidFill>
                  <a:schemeClr val="bg2">
                    <a:lumMod val="75000"/>
                  </a:schemeClr>
                </a:solidFill>
              </a:rPr>
              <a:t>31 de agosto de 2025</a:t>
            </a:r>
          </a:p>
          <a:p>
            <a:r>
              <a:rPr lang="es-MX" sz="1400" b="1" dirty="0">
                <a:solidFill>
                  <a:srgbClr val="7C3F99"/>
                </a:solidFill>
              </a:rPr>
              <a:t>Periodo que se informa: </a:t>
            </a:r>
            <a:r>
              <a:rPr lang="es-MX" sz="1400" b="1" dirty="0">
                <a:solidFill>
                  <a:schemeClr val="bg2">
                    <a:lumMod val="75000"/>
                  </a:schemeClr>
                </a:solidFill>
              </a:rPr>
              <a:t>01 al 31 de agosto de 2025</a:t>
            </a:r>
          </a:p>
          <a:p>
            <a:endParaRPr lang="es-MX" sz="1400" b="1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sz="1400" b="1" dirty="0">
                <a:solidFill>
                  <a:srgbClr val="7C3F99"/>
                </a:solidFill>
              </a:rPr>
              <a:t>Responsable de actualizar la información: </a:t>
            </a:r>
          </a:p>
          <a:p>
            <a:r>
              <a:rPr lang="es-MX" sz="1400" dirty="0">
                <a:solidFill>
                  <a:schemeClr val="bg1">
                    <a:lumMod val="50000"/>
                  </a:schemeClr>
                </a:solidFill>
              </a:rPr>
              <a:t>Licda. Erika Georgina Oyervides González, </a:t>
            </a:r>
          </a:p>
          <a:p>
            <a:r>
              <a:rPr lang="es-MX" sz="1400" dirty="0">
                <a:solidFill>
                  <a:schemeClr val="bg1">
                    <a:lumMod val="50000"/>
                  </a:schemeClr>
                </a:solidFill>
              </a:rPr>
              <a:t>Titular de la Unidad Técnica de Transparencia y Acceso a la Información Pública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F2B0C54B-81BE-4660-B079-3594F87E709D}"/>
              </a:ext>
            </a:extLst>
          </p:cNvPr>
          <p:cNvSpPr txBox="1"/>
          <p:nvPr/>
        </p:nvSpPr>
        <p:spPr>
          <a:xfrm>
            <a:off x="1109618" y="1612513"/>
            <a:ext cx="5558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solidFill>
                  <a:srgbClr val="7C3F99"/>
                </a:solidFill>
              </a:rPr>
              <a:t>Nota informativa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8388694C-3E84-4073-BF4E-425E26C38B66}"/>
              </a:ext>
            </a:extLst>
          </p:cNvPr>
          <p:cNvSpPr txBox="1"/>
          <p:nvPr/>
        </p:nvSpPr>
        <p:spPr>
          <a:xfrm>
            <a:off x="412933" y="2413336"/>
            <a:ext cx="69523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solidFill>
                  <a:schemeClr val="bg2">
                    <a:lumMod val="25000"/>
                  </a:schemeClr>
                </a:solidFill>
              </a:rPr>
              <a:t>El Instituto Electoral de Coahuila tiene por objeto, además de garantizar la celebración de las elecciones, el de promover la participación ciudadana, por lo que a continuación se transcribe la liga para acceder a los programas en esta materia, como parte de las demás actividades que realiza el Instituto.</a:t>
            </a:r>
          </a:p>
          <a:p>
            <a:pPr algn="just"/>
            <a:endParaRPr lang="es-MX" sz="2400" dirty="0">
              <a:solidFill>
                <a:srgbClr val="432254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u="sng" dirty="0">
                <a:solidFill>
                  <a:schemeClr val="accent1"/>
                </a:solidFill>
              </a:rPr>
              <a:t>https://iecoah.org.mx/v1/participacion-ciudadana/</a:t>
            </a:r>
          </a:p>
        </p:txBody>
      </p:sp>
    </p:spTree>
    <p:extLst>
      <p:ext uri="{BB962C8B-B14F-4D97-AF65-F5344CB8AC3E}">
        <p14:creationId xmlns:p14="http://schemas.microsoft.com/office/powerpoint/2010/main" val="3574049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822</TotalTime>
  <Words>126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148</cp:revision>
  <cp:lastPrinted>2016-02-08T17:12:47Z</cp:lastPrinted>
  <dcterms:created xsi:type="dcterms:W3CDTF">2016-01-18T17:46:42Z</dcterms:created>
  <dcterms:modified xsi:type="dcterms:W3CDTF">2025-09-04T19:29:26Z</dcterms:modified>
</cp:coreProperties>
</file>